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1" r:id="rId3"/>
    <p:sldId id="274" r:id="rId4"/>
    <p:sldId id="275" r:id="rId5"/>
    <p:sldId id="276" r:id="rId6"/>
    <p:sldId id="277" r:id="rId7"/>
    <p:sldId id="278" r:id="rId8"/>
    <p:sldId id="262" r:id="rId9"/>
    <p:sldId id="273" r:id="rId10"/>
    <p:sldId id="260" r:id="rId11"/>
    <p:sldId id="261" r:id="rId12"/>
    <p:sldId id="257" r:id="rId13"/>
    <p:sldId id="258" r:id="rId14"/>
    <p:sldId id="259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73" d="100"/>
          <a:sy n="73" d="100"/>
        </p:scale>
        <p:origin x="416" y="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D45C01-C1F0-433C-95E6-6AB1DE322C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3B69AD0-A542-44A5-ACAD-17CDBBC3BB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90BF13F-A38D-4049-99DC-DC8C03096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B1842C-F5A7-4EB1-AC2B-107458C43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B696830-4882-4F60-BB72-8198A9E43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6664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5634A9-9458-43B8-9101-77182166F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45D7E67-E6DD-4D86-B5C6-3CE66F1599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2EA985-AF07-4281-BEA7-8F52B627F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F5DF57B-E99D-4AB6-8299-CF4B3C66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9FEFC58-8A4B-4ADF-BB39-CFB120C91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5427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5AEDF0E-D028-408F-9431-E9E07E9A21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5B0811D-DC16-4543-A540-632950555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A5A2F31-3BC7-4E3D-8E14-6FFDCFDEA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98670D2-118F-499F-8613-152C34536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1F3790-035F-4B40-B634-0CCA0BE0D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172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7A661B-043C-4DDF-86AC-85F5DD57C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B23D9B9-C1E1-41B6-AD83-3E0E277BC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C93EAEB-BFFF-4DB1-A38C-6FD2D6A8E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9310EF7-9884-4C18-8E70-EE0B3A165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087ABA5-2BFC-46A9-8956-1E6E4EA74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3254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C4684E-BC4F-44B4-86AB-7B0C1A927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497EA4D-EED1-4B2E-A5AD-DAEDDBB3A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A2E6C2-7F64-42D2-A4CE-1ACCCD77E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82BB800-CBF2-4D72-9BE4-2C1C94834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DB9A46-D254-49EE-8403-039CC88FE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8989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036F94-4DE2-4FFB-AC32-10753E1CF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9D5F1B-0FD3-42EB-912C-72F10DC6A8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9A45D78-4EF6-4E15-B72C-35F4BCF2E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2AE9849-CB88-421D-B750-46D1DB4B8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B0C184F-F469-4545-9D07-353222DC7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FDA12A7-1CB2-47E2-879C-8E237817C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4326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21AF32-A36F-452E-9BB9-640AAE43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E0D8B82-4DF3-4DF0-B8BC-A9757AB2E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432C0D6-0BC8-47E4-8AE6-F99E541174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40CA5FE-EEBB-4357-A50A-583F4D93C2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0057176-7065-430E-90A7-29CC5AE7F6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BD58568-3B66-422E-B840-07CCCB46D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BA9455E-E0E7-4CC1-B9BA-3587E498C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7BCB958-D627-4149-BBAD-33CD753C5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0422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74225C-7D13-43BC-A2AA-4F039DEBF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C517A1E-90A0-4CC0-9405-8EDEB3B9D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6A503B0-2AAD-4CC3-857A-518C3C067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9DC7C46-9504-404A-8BE6-2E4E6CD59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4933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B02A25A-7E5C-48B7-AB0C-8B88B7836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EFDA314-E3E2-4342-BAA4-0C3F1C2FA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C6C164C-BF90-4C12-8CEB-6C2452A47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3961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D0A2E2-6716-4885-8F6C-67AF2B1DA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0F1731-0AA9-4423-8A26-EFCACB2A2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CFB378-FFBE-427B-BD57-EFA48E5A5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0367072-D827-4F6F-9A35-A0B9F1603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0C9EB87-433E-4FF0-B684-57CC13BB7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E1B3FBF-2949-475B-B815-C50D32A7A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899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91D7C5-3956-488E-B564-45E614563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9266FF9-5F9A-486D-BD27-019323EA90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0481802-1A12-480B-A7BA-08BEA23330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E8597EE-AA2F-4081-BEDE-AE6847724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694D848-FAC8-4160-AF53-F726703A1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CF28514-725B-44BE-BF25-CE66527AC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0261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6F0B5F5-2A13-42DE-A02B-976F6EED3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A337AB3-36F5-4A64-A2FF-5459FE9B2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0A9FE1-B028-4AA7-921A-57BEBEC97B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40CADB-B2D6-4A65-81D1-92AB6C487572}" type="datetimeFigureOut">
              <a:rPr lang="zh-TW" altLang="en-US" smtClean="0"/>
              <a:t>2019/10/22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A82DE8C-A4F2-4CD4-8D4E-2089247EE2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9B2DFB-4881-4D81-A17A-748321431A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0197F-CEC1-45B7-AFE5-155216E683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9631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7F7BD60-92DE-4880-B3CB-DC6468B77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664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A9A4FF5-71EE-4704-9C46-FC3279A37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45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374938C-323B-4B3B-A5A1-24562F475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91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20E32E01-7782-41E6-8034-D43379468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205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52436CE2-F992-463C-8DBB-0BFDD0357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812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4B13681-4E56-4F47-AD63-45342335C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048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A947B61E-32C4-4ABB-8F9D-F993D45C8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57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475C5D3-EBDF-4CEA-8902-7653DF6DD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23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4FFF610E-4825-4EB9-8386-F53135250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731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51BDD41-FD33-413A-9F49-94610BF11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2798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2CC515A8-328C-4002-8A3A-4DDCDEFB3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259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A045751E-4F75-48A7-AC73-168222325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583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4835CDF2-A5C5-4EBD-84F7-88EF533B9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032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8EE1AC89-68C1-42C2-A291-48A0A0456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347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B4CD25DD-83D1-4BF8-9037-BCD1612D1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458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CFC969E8-EBC2-4D93-937B-CBF2B5BC8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511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EB57AE1F-3125-4776-B155-F6E8ED746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543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686BBF9B-BBBD-48F2-B460-8A9092943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705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1D7A990-C8AF-4FCA-8F79-F7C2FF250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337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FC891F6-3CCC-4ABF-A9FF-DA935FAA0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388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8DA7528A-E26B-45B1-A71F-E562509F4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819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0B27AF2C-070D-4F79-90FD-B1119AA98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814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0</Words>
  <Application>Microsoft Office PowerPoint</Application>
  <PresentationFormat>寬螢幕</PresentationFormat>
  <Paragraphs>0</Paragraphs>
  <Slides>22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teran xu</dc:creator>
  <cp:lastModifiedBy>teran xu</cp:lastModifiedBy>
  <cp:revision>5</cp:revision>
  <dcterms:created xsi:type="dcterms:W3CDTF">2019-10-22T05:28:15Z</dcterms:created>
  <dcterms:modified xsi:type="dcterms:W3CDTF">2019-10-22T06:23:28Z</dcterms:modified>
</cp:coreProperties>
</file>

<file path=docProps/thumbnail.jpeg>
</file>